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  <p:sp>
        <p:nvSpPr>
          <p:cNvPr id="5" name="TextBox 4"/>
          <p:cNvSpPr txBox="1"/>
          <p:nvPr userDrawn="1"/>
        </p:nvSpPr>
        <p:spPr>
          <a:xfrm>
            <a:off x="107504" y="6220274"/>
            <a:ext cx="787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the mean from a frequency table</a:t>
            </a:r>
          </a:p>
        </p:txBody>
      </p:sp>
      <p:pic>
        <p:nvPicPr>
          <p:cNvPr id="6" name="Picture 2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391" y="6165304"/>
            <a:ext cx="872607" cy="5378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02A1C58C-5C99-44C0-A7FB-B8332CCAF1D0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the mean from a frequency table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074" y="795371"/>
            <a:ext cx="857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E.g. the following table shows the mean height of 30 students in our class.</a:t>
            </a:r>
          </a:p>
          <a:p>
            <a:r>
              <a:rPr lang="en-I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Find the mean height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588" y="647700"/>
            <a:ext cx="27908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63745"/>
              </p:ext>
            </p:extLst>
          </p:nvPr>
        </p:nvGraphicFramePr>
        <p:xfrm>
          <a:off x="378314" y="1772912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 rot="2901930">
            <a:off x="6015098" y="1017269"/>
            <a:ext cx="274218" cy="3953016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5743903" y="1387960"/>
            <a:ext cx="3277564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first need to make sure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is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all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previous content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40222" y="26285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06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93064E-6 L -0.00382 -0.209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04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6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61988"/>
            <a:ext cx="27717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43391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3501945" y="5167522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Down Arrow 12"/>
          <p:cNvSpPr/>
          <p:nvPr/>
        </p:nvSpPr>
        <p:spPr>
          <a:xfrm rot="6054899">
            <a:off x="5219677" y="1116403"/>
            <a:ext cx="267846" cy="1851058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6058553" y="1582442"/>
            <a:ext cx="2808205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Calculator into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switch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Frequency option</a:t>
            </a:r>
          </a:p>
        </p:txBody>
      </p:sp>
    </p:spTree>
    <p:extLst>
      <p:ext uri="{BB962C8B-B14F-4D97-AF65-F5344CB8AC3E}">
        <p14:creationId xmlns:p14="http://schemas.microsoft.com/office/powerpoint/2010/main" val="6442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6167" y="1582442"/>
            <a:ext cx="2592953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calculator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688429"/>
            <a:ext cx="26670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926122" y="265837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7369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1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95325"/>
            <a:ext cx="27241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66167" y="1582442"/>
            <a:ext cx="2592953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calculator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97422" y="514107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75915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9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219" y="1582442"/>
            <a:ext cx="2620846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only have 1 variable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975" y="709613"/>
            <a:ext cx="26860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40222" y="511361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66476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9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37" y="614363"/>
            <a:ext cx="275272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40222" y="511361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21544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58300" y="97736"/>
            <a:ext cx="6260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7322" y="1582442"/>
            <a:ext cx="2410660" cy="22544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put in the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mid interval values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first row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</p:spTree>
    <p:extLst>
      <p:ext uri="{BB962C8B-B14F-4D97-AF65-F5344CB8AC3E}">
        <p14:creationId xmlns:p14="http://schemas.microsoft.com/office/powerpoint/2010/main" val="30275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38" y="657225"/>
            <a:ext cx="27527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4575" y="1582442"/>
            <a:ext cx="2356158" cy="223138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enter the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mid interval values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first row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81668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55706" y="514099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21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47700"/>
            <a:ext cx="27717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88859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900105" y="476372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284572" y="1582442"/>
            <a:ext cx="2356159" cy="223138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enter the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mid interval values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first row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642938"/>
            <a:ext cx="27813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026559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268797" y="5542572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284573" y="1582442"/>
            <a:ext cx="2356158" cy="223138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enter the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mid interval values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first row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66750"/>
            <a:ext cx="27432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07280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380881" y="1582442"/>
            <a:ext cx="2163541" cy="223138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enter the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mid interval values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first row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38" y="657225"/>
            <a:ext cx="27527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96729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355706" y="306537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196926" y="1582442"/>
            <a:ext cx="2531462" cy="230832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the cursor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keys to enter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data from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second row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down arrow takes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 to the top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column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652463"/>
            <a:ext cx="27813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2901930">
            <a:off x="6091405" y="1007664"/>
            <a:ext cx="252028" cy="3988900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Rounded Rectangle 8"/>
          <p:cNvSpPr/>
          <p:nvPr/>
        </p:nvSpPr>
        <p:spPr>
          <a:xfrm>
            <a:off x="4389042" y="437619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5743903" y="1340460"/>
            <a:ext cx="3277564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first need to make sure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is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all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previous content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71492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5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61988"/>
            <a:ext cx="276225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55413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572000" y="282296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238603" y="1582442"/>
            <a:ext cx="2448107" cy="230832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the cursor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keys to enter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data from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second row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right arrow takes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 to the top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next column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52463"/>
            <a:ext cx="27622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94155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913753" y="479093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Rectangle 13"/>
          <p:cNvSpPr/>
          <p:nvPr/>
        </p:nvSpPr>
        <p:spPr>
          <a:xfrm>
            <a:off x="6284574" y="1582442"/>
            <a:ext cx="2356158" cy="195438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enter the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Frequencies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57225"/>
            <a:ext cx="27336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661631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268797" y="5519665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284574" y="1582442"/>
            <a:ext cx="2356158" cy="195438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enter the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Frequencies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52463"/>
            <a:ext cx="27717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14514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440222" y="439027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284574" y="1582442"/>
            <a:ext cx="2356158" cy="195438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enter the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Frequencies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9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57225"/>
            <a:ext cx="27432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59278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268797" y="433568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084167" y="1340768"/>
            <a:ext cx="2592289" cy="249299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finished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inputting the data. 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need to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analyse the STATS</a:t>
            </a:r>
          </a:p>
          <a:p>
            <a:pPr lvl="0" algn="ctr"/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Press</a:t>
            </a:r>
          </a:p>
          <a:p>
            <a:pPr lvl="0" algn="ctr"/>
            <a:endParaRPr lang="en-IE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AC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492389" y="6220274"/>
            <a:ext cx="896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the mean from a frequency table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213" y="700088"/>
            <a:ext cx="26955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Down Arrow 13"/>
          <p:cNvSpPr/>
          <p:nvPr/>
        </p:nvSpPr>
        <p:spPr>
          <a:xfrm rot="2901930">
            <a:off x="5366947" y="1255300"/>
            <a:ext cx="286329" cy="4597235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909275" y="1582442"/>
            <a:ext cx="3106748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analyse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STATS 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input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99647" y="260866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07642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685800"/>
            <a:ext cx="26574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440222" y="5126215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Down Arrow 14"/>
          <p:cNvSpPr/>
          <p:nvPr/>
        </p:nvSpPr>
        <p:spPr>
          <a:xfrm rot="2901930">
            <a:off x="5366947" y="1255300"/>
            <a:ext cx="286329" cy="4597235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5909276" y="1582442"/>
            <a:ext cx="3106748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analyse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STATS 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input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97810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71067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313" y="700088"/>
            <a:ext cx="26193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501630" y="47303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Down Arrow 14"/>
          <p:cNvSpPr/>
          <p:nvPr/>
        </p:nvSpPr>
        <p:spPr>
          <a:xfrm rot="5244873" flipH="1">
            <a:off x="5984666" y="871200"/>
            <a:ext cx="266915" cy="188414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6090828" y="1582442"/>
            <a:ext cx="2743636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use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VAR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iance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52463"/>
            <a:ext cx="27622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3209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917902" y="5168202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Down Arrow 10"/>
          <p:cNvSpPr/>
          <p:nvPr/>
        </p:nvSpPr>
        <p:spPr>
          <a:xfrm rot="5705575" flipH="1">
            <a:off x="6460347" y="356350"/>
            <a:ext cx="251955" cy="2963897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Rectangle 13"/>
          <p:cNvSpPr/>
          <p:nvPr/>
        </p:nvSpPr>
        <p:spPr>
          <a:xfrm>
            <a:off x="6014641" y="1582441"/>
            <a:ext cx="2841419" cy="92333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 find the mean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59960"/>
              </p:ext>
            </p:extLst>
          </p:nvPr>
        </p:nvGraphicFramePr>
        <p:xfrm>
          <a:off x="4781550" y="2378075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1550" y="2378075"/>
                        <a:ext cx="1397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99854" y="1753665"/>
                <a:ext cx="60194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E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E" sz="4400" i="1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854" y="1753665"/>
                <a:ext cx="601949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38" y="652463"/>
            <a:ext cx="27527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02393" y="1582442"/>
            <a:ext cx="720518" cy="113877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914473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268797" y="554696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5166" y="1582442"/>
            <a:ext cx="2374946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 clear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66750"/>
            <a:ext cx="27432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355706" y="5149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32466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3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588" y="666750"/>
            <a:ext cx="279082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33179" y="1582442"/>
            <a:ext cx="2258952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mean height of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our class is 154cm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02932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440222" y="511361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9991" y="1582442"/>
            <a:ext cx="1918860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Yes  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Reset all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25" y="704850"/>
            <a:ext cx="26479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49972" y="556611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18362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6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676275"/>
            <a:ext cx="26574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12801" y="1582442"/>
            <a:ext cx="2099677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really do agree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30922" y="43684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6217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9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8553" y="1582442"/>
            <a:ext cx="2808205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Calculator into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switch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Frequency option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688429"/>
            <a:ext cx="26670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405792" y="260828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75968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2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58553" y="1582442"/>
            <a:ext cx="2808205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Calculator into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switch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Frequency option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8929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942560" y="269329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79232"/>
            <a:ext cx="2733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58553" y="1582442"/>
            <a:ext cx="2808205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Calculator into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switch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Frequency option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58463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4398608" y="2970232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9278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52463"/>
            <a:ext cx="27622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68830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Height</a:t>
                      </a:r>
                      <a:r>
                        <a:rPr lang="en-IE" sz="1600" b="1" baseline="0" dirty="0"/>
                        <a:t> </a:t>
                      </a:r>
                      <a:r>
                        <a:rPr lang="en-IE" sz="1600" b="1" dirty="0"/>
                        <a:t>(x cm)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130 -</a:t>
                      </a:r>
                      <a:r>
                        <a:rPr lang="en-IE" b="1" baseline="0" dirty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140 – 150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150 – 160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160 – 170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170 – 180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/>
                        <a:t>Frequency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5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7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8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6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4</a:t>
                      </a: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4355706" y="5167522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Down Arrow 12"/>
          <p:cNvSpPr/>
          <p:nvPr/>
        </p:nvSpPr>
        <p:spPr>
          <a:xfrm rot="6054899">
            <a:off x="5219677" y="1116403"/>
            <a:ext cx="267846" cy="1851058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6058553" y="1582442"/>
            <a:ext cx="2808205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Calculator into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switch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Frequency option</a:t>
            </a:r>
          </a:p>
        </p:txBody>
      </p:sp>
    </p:spTree>
    <p:extLst>
      <p:ext uri="{BB962C8B-B14F-4D97-AF65-F5344CB8AC3E}">
        <p14:creationId xmlns:p14="http://schemas.microsoft.com/office/powerpoint/2010/main" val="30277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86</TotalTime>
  <Words>1271</Words>
  <Application>Microsoft Office PowerPoint</Application>
  <PresentationFormat>On-screen Show (4:3)</PresentationFormat>
  <Paragraphs>514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Century Gothic</vt:lpstr>
      <vt:lpstr>Tahoma</vt:lpstr>
      <vt:lpstr>Trebuchet MS</vt:lpstr>
      <vt:lpstr>Theme1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shane molloy</cp:lastModifiedBy>
  <cp:revision>5</cp:revision>
  <dcterms:created xsi:type="dcterms:W3CDTF">2012-03-30T13:23:45Z</dcterms:created>
  <dcterms:modified xsi:type="dcterms:W3CDTF">2016-07-06T13:41:25Z</dcterms:modified>
</cp:coreProperties>
</file>